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950" r:id="rId2"/>
    <p:sldId id="1059" r:id="rId3"/>
    <p:sldId id="1055" r:id="rId4"/>
    <p:sldId id="408" r:id="rId5"/>
    <p:sldId id="409" r:id="rId6"/>
    <p:sldId id="410" r:id="rId7"/>
    <p:sldId id="411" r:id="rId8"/>
    <p:sldId id="619" r:id="rId9"/>
    <p:sldId id="620" r:id="rId10"/>
    <p:sldId id="621" r:id="rId11"/>
    <p:sldId id="565" r:id="rId12"/>
    <p:sldId id="566" r:id="rId13"/>
    <p:sldId id="567" r:id="rId14"/>
    <p:sldId id="485" r:id="rId15"/>
    <p:sldId id="1056" r:id="rId16"/>
    <p:sldId id="675" r:id="rId17"/>
    <p:sldId id="581" r:id="rId18"/>
    <p:sldId id="650" r:id="rId19"/>
    <p:sldId id="582" r:id="rId20"/>
    <p:sldId id="501" r:id="rId21"/>
    <p:sldId id="1080" r:id="rId22"/>
    <p:sldId id="954" r:id="rId23"/>
    <p:sldId id="1010" r:id="rId24"/>
    <p:sldId id="1032" r:id="rId25"/>
    <p:sldId id="1046" r:id="rId26"/>
    <p:sldId id="1031" r:id="rId27"/>
    <p:sldId id="1047" r:id="rId28"/>
    <p:sldId id="1043" r:id="rId29"/>
    <p:sldId id="956" r:id="rId30"/>
    <p:sldId id="1033" r:id="rId31"/>
    <p:sldId id="1084" r:id="rId32"/>
    <p:sldId id="94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04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mercy flows like a river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healing comes from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Suffering children are safe in Your arms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09432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31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8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28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28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99F1B-CDFE-F793-63FF-3903FA5B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DDB61-D453-91ED-211B-5E208762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10FBA-4D91-4F36-F80B-C22D21AF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None Like You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674545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Lenny LeBlanc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1991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one else can touch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heart like You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search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eternity long and find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8165</TotalTime>
  <Words>768</Words>
  <Application>Microsoft Office PowerPoint</Application>
  <PresentationFormat>On-screen Show (4:3)</PresentationFormat>
  <Paragraphs>128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417</cp:revision>
  <dcterms:created xsi:type="dcterms:W3CDTF">2019-09-23T12:06:27Z</dcterms:created>
  <dcterms:modified xsi:type="dcterms:W3CDTF">2023-11-18T18:09:05Z</dcterms:modified>
</cp:coreProperties>
</file>